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18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812A3-778A-4606-B9D1-85B312B41F29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AC094-EB0E-46C9-933F-3FC954E020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36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AC094-EB0E-46C9-933F-3FC954E020A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53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54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25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74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27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10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03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50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848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08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52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57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730C-62E6-489B-BBFB-E37B0C4DD932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5E43-33D3-4584-B1CE-EBDE90AA3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13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3F0BA7FA-7F9B-523B-584C-24A6C3221A98}"/>
              </a:ext>
            </a:extLst>
          </p:cNvPr>
          <p:cNvSpPr/>
          <p:nvPr/>
        </p:nvSpPr>
        <p:spPr>
          <a:xfrm>
            <a:off x="0" y="3228871"/>
            <a:ext cx="12191999" cy="13324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9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sv-SE" sz="72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9943D6A-DAF1-6730-5F14-77951ACEEB60}"/>
              </a:ext>
            </a:extLst>
          </p:cNvPr>
          <p:cNvSpPr/>
          <p:nvPr/>
        </p:nvSpPr>
        <p:spPr>
          <a:xfrm>
            <a:off x="-46891" y="1695653"/>
            <a:ext cx="12238891" cy="8206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5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FIRAR</a:t>
            </a:r>
            <a:endParaRPr lang="sv-SE" sz="5400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14080C11-424D-0D18-F5DC-3CF4C3000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6892" y="560346"/>
            <a:ext cx="12238891" cy="8206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	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1AF5590-8FD2-6C09-71F1-FE472F1C18B5}"/>
              </a:ext>
            </a:extLst>
          </p:cNvPr>
          <p:cNvSpPr txBox="1"/>
          <p:nvPr/>
        </p:nvSpPr>
        <p:spPr>
          <a:xfrm>
            <a:off x="-46894" y="3940629"/>
            <a:ext cx="12238893" cy="6916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FREDSAM 40 ÅR!</a:t>
            </a:r>
            <a:endParaRPr lang="sv-SE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5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MÅNDAG 2 OKT</a:t>
            </a:r>
            <a:r>
              <a:rPr lang="sv-SE" sz="5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5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 18</a:t>
            </a:r>
            <a:endParaRPr lang="sv-SE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5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Rum 304 Viktoriahuset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v-SE" sz="1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4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minglar, fikar och ser tillbaka och framåt!</a:t>
            </a:r>
            <a:endParaRPr lang="sv-SE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7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Hjärtligt välkomna!</a:t>
            </a:r>
            <a:endParaRPr lang="sv-SE" sz="7200" dirty="0"/>
          </a:p>
        </p:txBody>
      </p:sp>
      <p:pic>
        <p:nvPicPr>
          <p:cNvPr id="11" name="Bildobjekt 10" descr="En bild som visar skiss, Barnkonst, blomma, rita&#10;&#10;Automatiskt genererad beskrivning">
            <a:extLst>
              <a:ext uri="{FF2B5EF4-FFF2-40B4-BE49-F238E27FC236}">
                <a16:creationId xmlns:a16="http://schemas.microsoft.com/office/drawing/2014/main" id="{47F8DE7A-1408-B753-747D-FA725FC25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13" y="10920616"/>
            <a:ext cx="4645688" cy="363973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4E5495D6-A4F9-5498-EA28-034EDBE3025E}"/>
              </a:ext>
            </a:extLst>
          </p:cNvPr>
          <p:cNvSpPr txBox="1"/>
          <p:nvPr/>
        </p:nvSpPr>
        <p:spPr>
          <a:xfrm>
            <a:off x="1157236" y="14943137"/>
            <a:ext cx="11081657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Anmälan görs till inger.k.gustavsson@gmail.com för förtäringens skull. </a:t>
            </a:r>
            <a:endParaRPr lang="sv-SE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v-SE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Arr: </a:t>
            </a:r>
            <a:r>
              <a:rPr lang="sv-SE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Svenska freds, IKFF FN-föreningen, SKV, Fredskommittén, Kristna freds, Kvinnor för fred, Nej till EU, Fredsföreningarna på Orust och i Kungälv</a:t>
            </a:r>
            <a:endParaRPr lang="sv-SE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7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84</Words>
  <Application>Microsoft Office PowerPoint</Application>
  <PresentationFormat>Anpassad</PresentationFormat>
  <Paragraphs>14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jessika grahm</dc:creator>
  <cp:lastModifiedBy>Ianthe Holmberg</cp:lastModifiedBy>
  <cp:revision>4</cp:revision>
  <dcterms:created xsi:type="dcterms:W3CDTF">2023-09-14T16:15:24Z</dcterms:created>
  <dcterms:modified xsi:type="dcterms:W3CDTF">2023-09-15T16:57:34Z</dcterms:modified>
</cp:coreProperties>
</file>